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</p:sldIdLst>
  <p:sldSz cy="6858000" cx="12192000"/>
  <p:notesSz cx="6858000" cy="9144000"/>
  <p:embeddedFontLst>
    <p:embeddedFont>
      <p:font typeface="Oswald Medium"/>
      <p:regular r:id="rId35"/>
      <p:bold r:id="rId36"/>
    </p:embeddedFont>
    <p:embeddedFont>
      <p:font typeface="Oswald"/>
      <p:regular r:id="rId37"/>
      <p:bold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orient="horz" pos="780">
          <p15:clr>
            <a:srgbClr val="9AA0A6"/>
          </p15:clr>
        </p15:guide>
        <p15:guide id="4" orient="horz" pos="4050">
          <p15:clr>
            <a:srgbClr val="9AA0A6"/>
          </p15:clr>
        </p15:guide>
        <p15:guide id="5" pos="151">
          <p15:clr>
            <a:srgbClr val="9AA0A6"/>
          </p15:clr>
        </p15:guide>
        <p15:guide id="6" pos="7529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3840"/>
        <p:guide pos="780" orient="horz"/>
        <p:guide pos="4050" orient="horz"/>
        <p:guide pos="151"/>
        <p:guide pos="7529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font" Target="fonts/OswaldMedium-regular.fntdata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font" Target="fonts/Oswald-regular.fntdata"/><Relationship Id="rId14" Type="http://schemas.openxmlformats.org/officeDocument/2006/relationships/slide" Target="slides/slide9.xml"/><Relationship Id="rId36" Type="http://schemas.openxmlformats.org/officeDocument/2006/relationships/font" Target="fonts/OswaldMedium-bold.fntdata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38" Type="http://schemas.openxmlformats.org/officeDocument/2006/relationships/font" Target="fonts/Oswald-bold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52dcf3e31a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52dcf3e31a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6ecb24b08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6ecb24b08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6ecb24b080_0_1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6ecb24b080_0_1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6ecb24b080_0_1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7" name="Google Shape;227;g6ecb24b080_0_1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6fd669a57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6fd669a57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6fd669a57d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1" name="Google Shape;261;g6fd669a57d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6fd669a57d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6fd669a57d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3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g6fd669a57d_0_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5" name="Google Shape;295;g6fd669a57d_0_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6fd669a57d_0_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2" name="Google Shape;312;g6fd669a57d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6fd669a57d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6fd669a57d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7032663b99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6" name="Google Shape;346;g7032663b99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733b179b22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733b179b22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71ced1c9a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71ced1c9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71ced1c9ae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71ced1c9ae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71ced1c9ae_1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71ced1c9ae_1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71ced1c9ae_1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71ced1c9ae_1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71ced1c9ae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71ced1c9ae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6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g71ced1c9ae_1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8" name="Google Shape;448;g71ced1c9ae_1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3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73010afb6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73010afb6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0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g73010afb6b_0_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2" name="Google Shape;482;g73010afb6b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7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g7310539ee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9" name="Google Shape;499;g7310539ee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4" name="Shape 5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5" name="Google Shape;515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6" name="Google Shape;51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75a7325b7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" name="Google Shape;76;g75a7325b7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g6ecb24b080_0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" name="Google Shape;91;g6ecb24b080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6ecb24b080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6ecb24b080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6ecb24b080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6ecb24b080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6ecb24b080_0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6ecb24b080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6ecb24b080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6ecb24b080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6ecb24b080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6ecb24b080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415611" y="992767"/>
            <a:ext cx="11360700" cy="27369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1pPr>
            <a:lvl2pPr lvl="1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2pPr>
            <a:lvl3pPr lvl="2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3pPr>
            <a:lvl4pPr lvl="3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4pPr>
            <a:lvl5pPr lvl="4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5pPr>
            <a:lvl6pPr lvl="5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6pPr>
            <a:lvl7pPr lvl="6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7pPr>
            <a:lvl8pPr lvl="7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8pPr>
            <a:lvl9pPr lvl="8" algn="ctr">
              <a:spcBef>
                <a:spcPts val="0"/>
              </a:spcBef>
              <a:spcAft>
                <a:spcPts val="0"/>
              </a:spcAft>
              <a:buSzPts val="6900"/>
              <a:buNone/>
              <a:defRPr sz="69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15600" y="3778833"/>
            <a:ext cx="11360700" cy="10569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700"/>
              <a:buNone/>
              <a:defRPr sz="37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415600" y="1474833"/>
            <a:ext cx="11360700" cy="26181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0"/>
              <a:buNone/>
              <a:defRPr sz="16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415600" y="4202967"/>
            <a:ext cx="11360700" cy="1734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algn="ctr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 algn="ctr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 algn="ctr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 algn="ctr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 algn="ctr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ctr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4156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6443200" y="1536633"/>
            <a:ext cx="5333100" cy="45552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49250" lvl="0" marL="457200">
              <a:spcBef>
                <a:spcPts val="0"/>
              </a:spcBef>
              <a:spcAft>
                <a:spcPts val="0"/>
              </a:spcAft>
              <a:buSzPts val="1900"/>
              <a:buChar char="●"/>
              <a:defRPr sz="19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7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415600" y="740800"/>
            <a:ext cx="3744000" cy="10077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2pPr>
            <a:lvl3pPr lvl="2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3pPr>
            <a:lvl4pPr lvl="3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4pPr>
            <a:lvl5pPr lvl="4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5pPr>
            <a:lvl6pPr lvl="5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6pPr>
            <a:lvl7pPr lvl="6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7pPr>
            <a:lvl8pPr lvl="7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8pPr>
            <a:lvl9pPr lvl="8">
              <a:spcBef>
                <a:spcPts val="0"/>
              </a:spcBef>
              <a:spcAft>
                <a:spcPts val="0"/>
              </a:spcAft>
              <a:buSzPts val="3200"/>
              <a:buNone/>
              <a:defRPr sz="32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415600" y="1852800"/>
            <a:ext cx="3744000" cy="42393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30200" lvl="0" marL="457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>
              <a:spcBef>
                <a:spcPts val="210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>
              <a:spcBef>
                <a:spcPts val="210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>
              <a:spcBef>
                <a:spcPts val="210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>
              <a:spcBef>
                <a:spcPts val="2100"/>
              </a:spcBef>
              <a:spcAft>
                <a:spcPts val="210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653667" y="600200"/>
            <a:ext cx="8490300" cy="54543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1pPr>
            <a:lvl2pPr lvl="1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2pPr>
            <a:lvl3pPr lvl="2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3pPr>
            <a:lvl4pPr lvl="3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4pPr>
            <a:lvl5pPr lvl="4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5pPr>
            <a:lvl6pPr lvl="5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6pPr>
            <a:lvl7pPr lvl="6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7pPr>
            <a:lvl8pPr lvl="7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8pPr>
            <a:lvl9pPr lvl="8">
              <a:spcBef>
                <a:spcPts val="0"/>
              </a:spcBef>
              <a:spcAft>
                <a:spcPts val="0"/>
              </a:spcAft>
              <a:buSzPts val="6400"/>
              <a:buNone/>
              <a:defRPr sz="64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6096000" y="-167"/>
            <a:ext cx="6096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354000" y="1644233"/>
            <a:ext cx="5393700" cy="1976400"/>
          </a:xfrm>
          <a:prstGeom prst="rect">
            <a:avLst/>
          </a:prstGeom>
        </p:spPr>
        <p:txBody>
          <a:bodyPr anchorCtr="0" anchor="b" bIns="121900" lIns="121900" spcFirstLastPara="1" rIns="121900" wrap="square" tIns="12190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1pPr>
            <a:lvl2pPr lvl="1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2pPr>
            <a:lvl3pPr lvl="2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3pPr>
            <a:lvl4pPr lvl="3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4pPr>
            <a:lvl5pPr lvl="4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5pPr>
            <a:lvl6pPr lvl="5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6pPr>
            <a:lvl7pPr lvl="6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7pPr>
            <a:lvl8pPr lvl="7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8pPr>
            <a:lvl9pPr lvl="8" algn="ctr">
              <a:spcBef>
                <a:spcPts val="0"/>
              </a:spcBef>
              <a:spcAft>
                <a:spcPts val="0"/>
              </a:spcAft>
              <a:buSzPts val="5600"/>
              <a:buNone/>
              <a:defRPr sz="56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354000" y="3737433"/>
            <a:ext cx="5393700" cy="1646700"/>
          </a:xfrm>
          <a:prstGeom prst="rect">
            <a:avLst/>
          </a:prstGeom>
        </p:spPr>
        <p:txBody>
          <a:bodyPr anchorCtr="0" anchor="t" bIns="121900" lIns="121900" spcFirstLastPara="1" rIns="121900" wrap="square" tIns="1219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6586000" y="965433"/>
            <a:ext cx="5115900" cy="4926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381000" lvl="0" marL="45720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1pPr>
            <a:lvl2pPr indent="-349250" lvl="1" marL="9144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2pPr>
            <a:lvl3pPr indent="-349250" lvl="2" marL="13716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3pPr>
            <a:lvl4pPr indent="-349250" lvl="3" marL="18288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4pPr>
            <a:lvl5pPr indent="-349250" lvl="4" marL="22860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5pPr>
            <a:lvl6pPr indent="-349250" lvl="5" marL="2743200">
              <a:spcBef>
                <a:spcPts val="2100"/>
              </a:spcBef>
              <a:spcAft>
                <a:spcPts val="0"/>
              </a:spcAft>
              <a:buSzPts val="1900"/>
              <a:buChar char="■"/>
              <a:defRPr/>
            </a:lvl6pPr>
            <a:lvl7pPr indent="-349250" lvl="6" marL="3200400">
              <a:spcBef>
                <a:spcPts val="2100"/>
              </a:spcBef>
              <a:spcAft>
                <a:spcPts val="0"/>
              </a:spcAft>
              <a:buSzPts val="1900"/>
              <a:buChar char="●"/>
              <a:defRPr/>
            </a:lvl7pPr>
            <a:lvl8pPr indent="-349250" lvl="7" marL="3657600">
              <a:spcBef>
                <a:spcPts val="2100"/>
              </a:spcBef>
              <a:spcAft>
                <a:spcPts val="0"/>
              </a:spcAft>
              <a:buSzPts val="1900"/>
              <a:buChar char="○"/>
              <a:defRPr/>
            </a:lvl8pPr>
            <a:lvl9pPr indent="-349250" lvl="8" marL="4114800">
              <a:spcBef>
                <a:spcPts val="2100"/>
              </a:spcBef>
              <a:spcAft>
                <a:spcPts val="2100"/>
              </a:spcAft>
              <a:buSzPts val="19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415600" y="5640767"/>
            <a:ext cx="7998300" cy="806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700"/>
              <a:buNone/>
              <a:defRPr sz="37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Char char="●"/>
              <a:defRPr sz="2400">
                <a:solidFill>
                  <a:schemeClr val="dk2"/>
                </a:solidFill>
              </a:defRPr>
            </a:lvl1pPr>
            <a:lvl2pPr indent="-349250" lvl="1" marL="914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2pPr>
            <a:lvl3pPr indent="-349250" lvl="2" marL="1371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3pPr>
            <a:lvl4pPr indent="-349250" lvl="3" marL="18288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4pPr>
            <a:lvl5pPr indent="-349250" lvl="4" marL="22860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5pPr>
            <a:lvl6pPr indent="-349250" lvl="5" marL="27432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6pPr>
            <a:lvl7pPr indent="-349250" lvl="6" marL="32004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●"/>
              <a:defRPr sz="1900">
                <a:solidFill>
                  <a:schemeClr val="dk2"/>
                </a:solidFill>
              </a:defRPr>
            </a:lvl7pPr>
            <a:lvl8pPr indent="-349250" lvl="7" marL="3657600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chemeClr val="dk2"/>
              </a:buClr>
              <a:buSzPts val="1900"/>
              <a:buChar char="○"/>
              <a:defRPr sz="1900">
                <a:solidFill>
                  <a:schemeClr val="dk2"/>
                </a:solidFill>
              </a:defRPr>
            </a:lvl8pPr>
            <a:lvl9pPr indent="-349250" lvl="8" marL="4114800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chemeClr val="dk2"/>
              </a:buClr>
              <a:buSzPts val="1900"/>
              <a:buChar char="■"/>
              <a:defRPr sz="19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11296610" y="6217622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algn="r">
              <a:buNone/>
              <a:defRPr sz="1300">
                <a:solidFill>
                  <a:schemeClr val="dk2"/>
                </a:solidFill>
              </a:defRPr>
            </a:lvl1pPr>
            <a:lvl2pPr lvl="1" algn="r">
              <a:buNone/>
              <a:defRPr sz="1300">
                <a:solidFill>
                  <a:schemeClr val="dk2"/>
                </a:solidFill>
              </a:defRPr>
            </a:lvl2pPr>
            <a:lvl3pPr lvl="2" algn="r">
              <a:buNone/>
              <a:defRPr sz="1300">
                <a:solidFill>
                  <a:schemeClr val="dk2"/>
                </a:solidFill>
              </a:defRPr>
            </a:lvl3pPr>
            <a:lvl4pPr lvl="3" algn="r">
              <a:buNone/>
              <a:defRPr sz="1300">
                <a:solidFill>
                  <a:schemeClr val="dk2"/>
                </a:solidFill>
              </a:defRPr>
            </a:lvl4pPr>
            <a:lvl5pPr lvl="4" algn="r">
              <a:buNone/>
              <a:defRPr sz="1300">
                <a:solidFill>
                  <a:schemeClr val="dk2"/>
                </a:solidFill>
              </a:defRPr>
            </a:lvl5pPr>
            <a:lvl6pPr lvl="5" algn="r">
              <a:buNone/>
              <a:defRPr sz="1300">
                <a:solidFill>
                  <a:schemeClr val="dk2"/>
                </a:solidFill>
              </a:defRPr>
            </a:lvl6pPr>
            <a:lvl7pPr lvl="6" algn="r">
              <a:buNone/>
              <a:defRPr sz="1300">
                <a:solidFill>
                  <a:schemeClr val="dk2"/>
                </a:solidFill>
              </a:defRPr>
            </a:lvl7pPr>
            <a:lvl8pPr lvl="7" algn="r">
              <a:buNone/>
              <a:defRPr sz="1300">
                <a:solidFill>
                  <a:schemeClr val="dk2"/>
                </a:solidFill>
              </a:defRPr>
            </a:lvl8pPr>
            <a:lvl9pPr lvl="8" algn="r">
              <a:buNone/>
              <a:defRPr sz="13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7.png"/><Relationship Id="rId4" Type="http://schemas.openxmlformats.org/officeDocument/2006/relationships/image" Target="../media/image1.png"/><Relationship Id="rId5" Type="http://schemas.openxmlformats.org/officeDocument/2006/relationships/image" Target="../media/image9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0.png"/><Relationship Id="rId4" Type="http://schemas.openxmlformats.org/officeDocument/2006/relationships/image" Target="../media/image32.png"/><Relationship Id="rId5" Type="http://schemas.openxmlformats.org/officeDocument/2006/relationships/image" Target="../media/image31.png"/><Relationship Id="rId6" Type="http://schemas.openxmlformats.org/officeDocument/2006/relationships/image" Target="../media/image38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42.png"/><Relationship Id="rId4" Type="http://schemas.openxmlformats.org/officeDocument/2006/relationships/image" Target="../media/image33.png"/><Relationship Id="rId5" Type="http://schemas.openxmlformats.org/officeDocument/2006/relationships/image" Target="../media/image41.png"/><Relationship Id="rId6" Type="http://schemas.openxmlformats.org/officeDocument/2006/relationships/image" Target="../media/image39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0.png"/><Relationship Id="rId4" Type="http://schemas.openxmlformats.org/officeDocument/2006/relationships/image" Target="../media/image43.png"/><Relationship Id="rId5" Type="http://schemas.openxmlformats.org/officeDocument/2006/relationships/image" Target="../media/image54.png"/><Relationship Id="rId6" Type="http://schemas.openxmlformats.org/officeDocument/2006/relationships/image" Target="../media/image50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1.png"/><Relationship Id="rId4" Type="http://schemas.openxmlformats.org/officeDocument/2006/relationships/image" Target="../media/image52.png"/><Relationship Id="rId5" Type="http://schemas.openxmlformats.org/officeDocument/2006/relationships/image" Target="../media/image104.png"/><Relationship Id="rId6" Type="http://schemas.openxmlformats.org/officeDocument/2006/relationships/image" Target="../media/image49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47.png"/><Relationship Id="rId4" Type="http://schemas.openxmlformats.org/officeDocument/2006/relationships/image" Target="../media/image44.png"/><Relationship Id="rId5" Type="http://schemas.openxmlformats.org/officeDocument/2006/relationships/image" Target="../media/image45.png"/><Relationship Id="rId6" Type="http://schemas.openxmlformats.org/officeDocument/2006/relationships/image" Target="../media/image53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46.png"/><Relationship Id="rId4" Type="http://schemas.openxmlformats.org/officeDocument/2006/relationships/image" Target="../media/image48.png"/><Relationship Id="rId5" Type="http://schemas.openxmlformats.org/officeDocument/2006/relationships/image" Target="../media/image57.png"/><Relationship Id="rId6" Type="http://schemas.openxmlformats.org/officeDocument/2006/relationships/image" Target="../media/image60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8.png"/><Relationship Id="rId4" Type="http://schemas.openxmlformats.org/officeDocument/2006/relationships/image" Target="../media/image59.png"/><Relationship Id="rId5" Type="http://schemas.openxmlformats.org/officeDocument/2006/relationships/image" Target="../media/image56.png"/><Relationship Id="rId6" Type="http://schemas.openxmlformats.org/officeDocument/2006/relationships/image" Target="../media/image55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61.png"/><Relationship Id="rId4" Type="http://schemas.openxmlformats.org/officeDocument/2006/relationships/image" Target="../media/image66.png"/><Relationship Id="rId5" Type="http://schemas.openxmlformats.org/officeDocument/2006/relationships/image" Target="../media/image71.png"/><Relationship Id="rId6" Type="http://schemas.openxmlformats.org/officeDocument/2006/relationships/image" Target="../media/image69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65.png"/><Relationship Id="rId4" Type="http://schemas.openxmlformats.org/officeDocument/2006/relationships/image" Target="../media/image75.png"/><Relationship Id="rId5" Type="http://schemas.openxmlformats.org/officeDocument/2006/relationships/image" Target="../media/image77.png"/><Relationship Id="rId6" Type="http://schemas.openxmlformats.org/officeDocument/2006/relationships/image" Target="../media/image79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62.png"/><Relationship Id="rId4" Type="http://schemas.openxmlformats.org/officeDocument/2006/relationships/image" Target="../media/image63.png"/><Relationship Id="rId5" Type="http://schemas.openxmlformats.org/officeDocument/2006/relationships/image" Target="../media/image68.png"/><Relationship Id="rId6" Type="http://schemas.openxmlformats.org/officeDocument/2006/relationships/image" Target="../media/image6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8.png"/><Relationship Id="rId4" Type="http://schemas.openxmlformats.org/officeDocument/2006/relationships/image" Target="../media/image1.png"/><Relationship Id="rId5" Type="http://schemas.openxmlformats.org/officeDocument/2006/relationships/image" Target="../media/image19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70.png"/><Relationship Id="rId4" Type="http://schemas.openxmlformats.org/officeDocument/2006/relationships/image" Target="../media/image73.png"/><Relationship Id="rId5" Type="http://schemas.openxmlformats.org/officeDocument/2006/relationships/image" Target="../media/image72.png"/><Relationship Id="rId6" Type="http://schemas.openxmlformats.org/officeDocument/2006/relationships/image" Target="../media/image7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7.png"/><Relationship Id="rId4" Type="http://schemas.openxmlformats.org/officeDocument/2006/relationships/image" Target="../media/image76.png"/><Relationship Id="rId5" Type="http://schemas.openxmlformats.org/officeDocument/2006/relationships/image" Target="../media/image78.png"/><Relationship Id="rId6" Type="http://schemas.openxmlformats.org/officeDocument/2006/relationships/image" Target="../media/image81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84.png"/><Relationship Id="rId4" Type="http://schemas.openxmlformats.org/officeDocument/2006/relationships/image" Target="../media/image82.png"/><Relationship Id="rId5" Type="http://schemas.openxmlformats.org/officeDocument/2006/relationships/image" Target="../media/image80.png"/><Relationship Id="rId6" Type="http://schemas.openxmlformats.org/officeDocument/2006/relationships/image" Target="../media/image83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86.png"/><Relationship Id="rId4" Type="http://schemas.openxmlformats.org/officeDocument/2006/relationships/image" Target="../media/image85.png"/><Relationship Id="rId5" Type="http://schemas.openxmlformats.org/officeDocument/2006/relationships/image" Target="../media/image103.png"/><Relationship Id="rId6" Type="http://schemas.openxmlformats.org/officeDocument/2006/relationships/image" Target="../media/image87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90.png"/><Relationship Id="rId4" Type="http://schemas.openxmlformats.org/officeDocument/2006/relationships/image" Target="../media/image88.png"/><Relationship Id="rId5" Type="http://schemas.openxmlformats.org/officeDocument/2006/relationships/image" Target="../media/image89.png"/><Relationship Id="rId6" Type="http://schemas.openxmlformats.org/officeDocument/2006/relationships/image" Target="../media/image91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97.png"/><Relationship Id="rId4" Type="http://schemas.openxmlformats.org/officeDocument/2006/relationships/image" Target="../media/image94.png"/><Relationship Id="rId5" Type="http://schemas.openxmlformats.org/officeDocument/2006/relationships/image" Target="../media/image92.png"/><Relationship Id="rId6" Type="http://schemas.openxmlformats.org/officeDocument/2006/relationships/image" Target="../media/image93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98.png"/><Relationship Id="rId4" Type="http://schemas.openxmlformats.org/officeDocument/2006/relationships/image" Target="../media/image101.png"/><Relationship Id="rId5" Type="http://schemas.openxmlformats.org/officeDocument/2006/relationships/image" Target="../media/image99.png"/><Relationship Id="rId6" Type="http://schemas.openxmlformats.org/officeDocument/2006/relationships/image" Target="../media/image2.png"/><Relationship Id="rId7" Type="http://schemas.openxmlformats.org/officeDocument/2006/relationships/image" Target="../media/image95.png"/><Relationship Id="rId8" Type="http://schemas.openxmlformats.org/officeDocument/2006/relationships/image" Target="../media/image3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0.png"/><Relationship Id="rId4" Type="http://schemas.openxmlformats.org/officeDocument/2006/relationships/image" Target="../media/image96.png"/><Relationship Id="rId5" Type="http://schemas.openxmlformats.org/officeDocument/2006/relationships/image" Target="../media/image105.png"/><Relationship Id="rId6" Type="http://schemas.openxmlformats.org/officeDocument/2006/relationships/image" Target="../media/image106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02.png"/><Relationship Id="rId4" Type="http://schemas.openxmlformats.org/officeDocument/2006/relationships/image" Target="../media/image108.png"/><Relationship Id="rId5" Type="http://schemas.openxmlformats.org/officeDocument/2006/relationships/image" Target="../media/image109.png"/><Relationship Id="rId6" Type="http://schemas.openxmlformats.org/officeDocument/2006/relationships/image" Target="../media/image107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Relationship Id="rId5" Type="http://schemas.openxmlformats.org/officeDocument/2006/relationships/image" Target="../media/image2.png"/><Relationship Id="rId6" Type="http://schemas.openxmlformats.org/officeDocument/2006/relationships/image" Target="../media/image16.png"/><Relationship Id="rId7" Type="http://schemas.openxmlformats.org/officeDocument/2006/relationships/image" Target="../media/image18.png"/><Relationship Id="rId8" Type="http://schemas.openxmlformats.org/officeDocument/2006/relationships/image" Target="../media/image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4.png"/><Relationship Id="rId5" Type="http://schemas.openxmlformats.org/officeDocument/2006/relationships/image" Target="../media/image6.png"/><Relationship Id="rId6" Type="http://schemas.openxmlformats.org/officeDocument/2006/relationships/image" Target="../media/image12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3.png"/><Relationship Id="rId4" Type="http://schemas.openxmlformats.org/officeDocument/2006/relationships/image" Target="../media/image17.png"/><Relationship Id="rId5" Type="http://schemas.openxmlformats.org/officeDocument/2006/relationships/image" Target="../media/image10.png"/><Relationship Id="rId6" Type="http://schemas.openxmlformats.org/officeDocument/2006/relationships/image" Target="../media/image8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Relationship Id="rId4" Type="http://schemas.openxmlformats.org/officeDocument/2006/relationships/image" Target="../media/image14.png"/><Relationship Id="rId5" Type="http://schemas.openxmlformats.org/officeDocument/2006/relationships/image" Target="../media/image11.png"/><Relationship Id="rId6" Type="http://schemas.openxmlformats.org/officeDocument/2006/relationships/image" Target="../media/image22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1.png"/><Relationship Id="rId4" Type="http://schemas.openxmlformats.org/officeDocument/2006/relationships/image" Target="../media/image20.png"/><Relationship Id="rId5" Type="http://schemas.openxmlformats.org/officeDocument/2006/relationships/image" Target="../media/image29.png"/><Relationship Id="rId6" Type="http://schemas.openxmlformats.org/officeDocument/2006/relationships/image" Target="../media/image34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5.png"/><Relationship Id="rId4" Type="http://schemas.openxmlformats.org/officeDocument/2006/relationships/image" Target="../media/image24.png"/><Relationship Id="rId5" Type="http://schemas.openxmlformats.org/officeDocument/2006/relationships/image" Target="../media/image35.png"/><Relationship Id="rId6" Type="http://schemas.openxmlformats.org/officeDocument/2006/relationships/image" Target="../media/image23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Relationship Id="rId4" Type="http://schemas.openxmlformats.org/officeDocument/2006/relationships/image" Target="../media/image28.png"/><Relationship Id="rId5" Type="http://schemas.openxmlformats.org/officeDocument/2006/relationships/image" Target="../media/image26.png"/><Relationship Id="rId6" Type="http://schemas.openxmlformats.org/officeDocument/2006/relationships/image" Target="../media/image36.png"/><Relationship Id="rId7" Type="http://schemas.openxmlformats.org/officeDocument/2006/relationships/image" Target="../media/image2.png"/><Relationship Id="rId8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/>
          <p:nvPr/>
        </p:nvSpPr>
        <p:spPr>
          <a:xfrm>
            <a:off x="3503200" y="0"/>
            <a:ext cx="8688900" cy="6858000"/>
          </a:xfrm>
          <a:prstGeom prst="rect">
            <a:avLst/>
          </a:prstGeom>
          <a:gradFill>
            <a:gsLst>
              <a:gs pos="0">
                <a:srgbClr val="54D0EB"/>
              </a:gs>
              <a:gs pos="100000">
                <a:srgbClr val="1E72D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" name="Google Shape;55;p13"/>
          <p:cNvSpPr txBox="1"/>
          <p:nvPr>
            <p:ph type="ctrTitle"/>
          </p:nvPr>
        </p:nvSpPr>
        <p:spPr>
          <a:xfrm>
            <a:off x="7080300" y="0"/>
            <a:ext cx="4959300" cy="40359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APP STORE</a:t>
            </a:r>
            <a:endParaRPr sz="96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6" name="Google Shape;56;p13"/>
          <p:cNvSpPr txBox="1"/>
          <p:nvPr>
            <p:ph type="ctrTitle"/>
          </p:nvPr>
        </p:nvSpPr>
        <p:spPr>
          <a:xfrm>
            <a:off x="7080300" y="3974000"/>
            <a:ext cx="4959300" cy="288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Descubra e baixe apps no seu iPhone</a:t>
            </a:r>
            <a:endParaRPr sz="50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57" name="Google Shape;57;p13"/>
          <p:cNvSpPr/>
          <p:nvPr/>
        </p:nvSpPr>
        <p:spPr>
          <a:xfrm rot="-5400000">
            <a:off x="-27325" y="-7550"/>
            <a:ext cx="6872250" cy="6869100"/>
          </a:xfrm>
          <a:prstGeom prst="flowChartOffpageConnector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8" name="Google Shape;58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116" y="1248300"/>
            <a:ext cx="2398833" cy="5191677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900" y="1082704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4846" y="581529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600" y="415929"/>
            <a:ext cx="2773300" cy="552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5" name="Google Shape;19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2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8" name="Google Shape;198;p2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9" name="Google Shape;199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0" name="Google Shape;200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Google Shape;201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2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22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AppsVC</a:t>
            </a:r>
            <a:endParaRPr sz="1900"/>
          </a:p>
        </p:txBody>
      </p:sp>
      <p:sp>
        <p:nvSpPr>
          <p:cNvPr id="204" name="Google Shape;204;p22"/>
          <p:cNvSpPr txBox="1"/>
          <p:nvPr/>
        </p:nvSpPr>
        <p:spPr>
          <a:xfrm>
            <a:off x="3013300" y="281575"/>
            <a:ext cx="3185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AppsGrupoCell</a:t>
            </a:r>
            <a:endParaRPr sz="1900"/>
          </a:p>
        </p:txBody>
      </p:sp>
      <p:sp>
        <p:nvSpPr>
          <p:cNvPr id="205" name="Google Shape;205;p22"/>
          <p:cNvSpPr txBox="1"/>
          <p:nvPr/>
        </p:nvSpPr>
        <p:spPr>
          <a:xfrm>
            <a:off x="6210301" y="281575"/>
            <a:ext cx="29571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AppsGrupoHorizontalVC</a:t>
            </a:r>
            <a:endParaRPr sz="1900"/>
          </a:p>
        </p:txBody>
      </p:sp>
      <p:sp>
        <p:nvSpPr>
          <p:cNvPr id="206" name="Google Shape;206;p22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Layout Size</a:t>
            </a:r>
            <a:endParaRPr sz="1900"/>
          </a:p>
        </p:txBody>
      </p:sp>
      <p:pic>
        <p:nvPicPr>
          <p:cNvPr id="207" name="Google Shape;207;p2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2" name="Google Shape;212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3" name="Google Shape;213;p2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4" name="Google Shape;214;p2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2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6" name="Google Shape;216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7" name="Google Shape;217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3"/>
          <p:cNvSpPr txBox="1"/>
          <p:nvPr/>
        </p:nvSpPr>
        <p:spPr>
          <a:xfrm>
            <a:off x="105700" y="281575"/>
            <a:ext cx="31362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AppsGrupoHorizontalCell</a:t>
            </a:r>
            <a:endParaRPr sz="1900"/>
          </a:p>
        </p:txBody>
      </p:sp>
      <p:sp>
        <p:nvSpPr>
          <p:cNvPr id="221" name="Google Shape;221;p23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Auto layout</a:t>
            </a:r>
            <a:endParaRPr sz="1900"/>
          </a:p>
        </p:txBody>
      </p:sp>
      <p:sp>
        <p:nvSpPr>
          <p:cNvPr id="222" name="Google Shape;222;p23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Múltiplos</a:t>
            </a:r>
            <a:r>
              <a:rPr lang="pt-BR" sz="1900"/>
              <a:t> grupos</a:t>
            </a:r>
            <a:endParaRPr sz="1900"/>
          </a:p>
        </p:txBody>
      </p:sp>
      <p:sp>
        <p:nvSpPr>
          <p:cNvPr id="223" name="Google Shape;223;p23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Integração API</a:t>
            </a:r>
            <a:endParaRPr sz="1900"/>
          </a:p>
        </p:txBody>
      </p:sp>
      <p:pic>
        <p:nvPicPr>
          <p:cNvPr id="224" name="Google Shape;224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p2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4" name="Google Shape;234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5" name="Google Shape;235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6" name="Google Shape;236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237" name="Google Shape;237;p24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AppDetalheVC</a:t>
            </a:r>
            <a:endParaRPr sz="1900"/>
          </a:p>
        </p:txBody>
      </p:sp>
      <p:sp>
        <p:nvSpPr>
          <p:cNvPr id="238" name="Google Shape;238;p24"/>
          <p:cNvSpPr txBox="1"/>
          <p:nvPr/>
        </p:nvSpPr>
        <p:spPr>
          <a:xfrm>
            <a:off x="3013300" y="281575"/>
            <a:ext cx="3185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UICollectionViewController</a:t>
            </a:r>
            <a:endParaRPr sz="1900"/>
          </a:p>
        </p:txBody>
      </p:sp>
      <p:sp>
        <p:nvSpPr>
          <p:cNvPr id="239" name="Google Shape;239;p24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AppDetalheHeaderCell</a:t>
            </a:r>
            <a:endParaRPr sz="1900"/>
          </a:p>
        </p:txBody>
      </p:sp>
      <p:sp>
        <p:nvSpPr>
          <p:cNvPr id="240" name="Google Shape;240;p24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Layout customizado</a:t>
            </a:r>
            <a:endParaRPr sz="1900"/>
          </a:p>
        </p:txBody>
      </p:sp>
      <p:pic>
        <p:nvPicPr>
          <p:cNvPr id="241" name="Google Shape;241;p2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7" name="Google Shape;247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8" name="Google Shape;248;p2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p2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0" name="Google Shape;250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1" name="Google Shape;251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5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AppDetalheVC</a:t>
            </a:r>
            <a:endParaRPr sz="1900"/>
          </a:p>
        </p:txBody>
      </p:sp>
      <p:sp>
        <p:nvSpPr>
          <p:cNvPr id="255" name="Google Shape;255;p25"/>
          <p:cNvSpPr txBox="1"/>
          <p:nvPr/>
        </p:nvSpPr>
        <p:spPr>
          <a:xfrm>
            <a:off x="3013300" y="281575"/>
            <a:ext cx="3185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AppDetalheDescricaoCell</a:t>
            </a:r>
            <a:endParaRPr sz="1900"/>
          </a:p>
        </p:txBody>
      </p:sp>
      <p:sp>
        <p:nvSpPr>
          <p:cNvPr id="256" name="Google Shape;256;p25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Altura dinâmica </a:t>
            </a:r>
            <a:endParaRPr sz="1900"/>
          </a:p>
        </p:txBody>
      </p:sp>
      <p:sp>
        <p:nvSpPr>
          <p:cNvPr id="257" name="Google Shape;257;p25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Layout customizado</a:t>
            </a:r>
            <a:endParaRPr sz="1900"/>
          </a:p>
        </p:txBody>
      </p:sp>
      <p:pic>
        <p:nvPicPr>
          <p:cNvPr id="258" name="Google Shape;258;p2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3" name="Google Shape;2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4" name="Google Shape;264;p2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5" name="Google Shape;265;p2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6" name="Google Shape;266;p2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67" name="Google Shape;267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8" name="Google Shape;268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9" name="Google Shape;269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0" name="Google Shape;270;p2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26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AppDetalheVC</a:t>
            </a:r>
            <a:endParaRPr sz="1900"/>
          </a:p>
        </p:txBody>
      </p:sp>
      <p:sp>
        <p:nvSpPr>
          <p:cNvPr id="272" name="Google Shape;272;p26"/>
          <p:cNvSpPr txBox="1"/>
          <p:nvPr/>
        </p:nvSpPr>
        <p:spPr>
          <a:xfrm>
            <a:off x="3013300" y="281575"/>
            <a:ext cx="3166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AppDetalheScreenshotCell</a:t>
            </a:r>
            <a:endParaRPr sz="1900"/>
          </a:p>
        </p:txBody>
      </p:sp>
      <p:sp>
        <p:nvSpPr>
          <p:cNvPr id="273" name="Google Shape;273;p26"/>
          <p:cNvSpPr txBox="1"/>
          <p:nvPr/>
        </p:nvSpPr>
        <p:spPr>
          <a:xfrm>
            <a:off x="5992875" y="281575"/>
            <a:ext cx="3185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UICollectionViewController</a:t>
            </a:r>
            <a:endParaRPr sz="1900"/>
          </a:p>
        </p:txBody>
      </p:sp>
      <p:sp>
        <p:nvSpPr>
          <p:cNvPr id="274" name="Google Shape;274;p26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UICollectionViewCell</a:t>
            </a:r>
            <a:endParaRPr sz="1900"/>
          </a:p>
        </p:txBody>
      </p:sp>
      <p:pic>
        <p:nvPicPr>
          <p:cNvPr id="275" name="Google Shape;275;p2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0" name="Google Shape;280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27"/>
          <p:cNvSpPr txBox="1"/>
          <p:nvPr/>
        </p:nvSpPr>
        <p:spPr>
          <a:xfrm>
            <a:off x="101000" y="281575"/>
            <a:ext cx="3141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AppDetalheScreenshotCell</a:t>
            </a:r>
            <a:endParaRPr sz="1900"/>
          </a:p>
        </p:txBody>
      </p:sp>
      <p:sp>
        <p:nvSpPr>
          <p:cNvPr id="289" name="Google Shape;289;p27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UICollectionViewCell</a:t>
            </a:r>
            <a:endParaRPr sz="1900"/>
          </a:p>
        </p:txBody>
      </p:sp>
      <p:sp>
        <p:nvSpPr>
          <p:cNvPr id="290" name="Google Shape;290;p27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ScreenshotCell</a:t>
            </a:r>
            <a:endParaRPr sz="1900"/>
          </a:p>
        </p:txBody>
      </p:sp>
      <p:sp>
        <p:nvSpPr>
          <p:cNvPr id="291" name="Google Shape;291;p27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Layout customizado</a:t>
            </a:r>
            <a:endParaRPr sz="1900"/>
          </a:p>
        </p:txBody>
      </p:sp>
      <p:pic>
        <p:nvPicPr>
          <p:cNvPr id="292" name="Google Shape;292;p2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7" name="Google Shape;297;p2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8" name="Google Shape;298;p2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2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0" name="Google Shape;300;p2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01" name="Google Shape;301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2" name="Google Shape;302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p2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305" name="Google Shape;305;p28"/>
          <p:cNvSpPr txBox="1"/>
          <p:nvPr/>
        </p:nvSpPr>
        <p:spPr>
          <a:xfrm>
            <a:off x="91800" y="281575"/>
            <a:ext cx="3213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AppDetalheVC</a:t>
            </a:r>
            <a:endParaRPr sz="1900"/>
          </a:p>
        </p:txBody>
      </p:sp>
      <p:sp>
        <p:nvSpPr>
          <p:cNvPr id="306" name="Google Shape;306;p28"/>
          <p:cNvSpPr txBox="1"/>
          <p:nvPr/>
        </p:nvSpPr>
        <p:spPr>
          <a:xfrm>
            <a:off x="3008325" y="281575"/>
            <a:ext cx="3213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AppDetalheAvaliacaoCell</a:t>
            </a:r>
            <a:endParaRPr sz="1900"/>
          </a:p>
        </p:txBody>
      </p:sp>
      <p:sp>
        <p:nvSpPr>
          <p:cNvPr id="307" name="Google Shape;307;p28"/>
          <p:cNvSpPr txBox="1"/>
          <p:nvPr/>
        </p:nvSpPr>
        <p:spPr>
          <a:xfrm>
            <a:off x="5930750" y="281575"/>
            <a:ext cx="32481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UICollectionViewController</a:t>
            </a:r>
            <a:endParaRPr sz="1900"/>
          </a:p>
        </p:txBody>
      </p:sp>
      <p:sp>
        <p:nvSpPr>
          <p:cNvPr id="308" name="Google Shape;308;p28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UICollectionViewCell</a:t>
            </a:r>
            <a:endParaRPr sz="1900"/>
          </a:p>
        </p:txBody>
      </p:sp>
      <p:pic>
        <p:nvPicPr>
          <p:cNvPr id="309" name="Google Shape;309;p2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4" name="Google Shape;314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5" name="Google Shape;315;p2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6" name="Google Shape;316;p2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7" name="Google Shape;317;p2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8" name="Google Shape;318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19" name="Google Shape;319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1" name="Google Shape;321;p2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322" name="Google Shape;322;p29"/>
          <p:cNvSpPr txBox="1"/>
          <p:nvPr/>
        </p:nvSpPr>
        <p:spPr>
          <a:xfrm>
            <a:off x="128525" y="281575"/>
            <a:ext cx="31134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AppDetalheAvaliacaoCell</a:t>
            </a:r>
            <a:endParaRPr sz="1900"/>
          </a:p>
        </p:txBody>
      </p:sp>
      <p:sp>
        <p:nvSpPr>
          <p:cNvPr id="323" name="Google Shape;323;p29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ComentarioCell</a:t>
            </a:r>
            <a:endParaRPr sz="1900"/>
          </a:p>
        </p:txBody>
      </p:sp>
      <p:sp>
        <p:nvSpPr>
          <p:cNvPr id="324" name="Google Shape;324;p29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Auto layout</a:t>
            </a:r>
            <a:endParaRPr sz="1900"/>
          </a:p>
        </p:txBody>
      </p:sp>
      <p:sp>
        <p:nvSpPr>
          <p:cNvPr id="325" name="Google Shape;325;p29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Layout customizado</a:t>
            </a:r>
            <a:endParaRPr sz="1900"/>
          </a:p>
        </p:txBody>
      </p:sp>
      <p:pic>
        <p:nvPicPr>
          <p:cNvPr id="326" name="Google Shape;326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Google Shape;331;p3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2" name="Google Shape;332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3" name="Google Shape;333;p3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6" name="Google Shape;336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7" name="Google Shape;337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339" name="Google Shape;339;p30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Busca de dados API</a:t>
            </a:r>
            <a:endParaRPr sz="1900"/>
          </a:p>
        </p:txBody>
      </p:sp>
      <p:sp>
        <p:nvSpPr>
          <p:cNvPr id="340" name="Google Shape;340;p30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Integração de dados</a:t>
            </a:r>
            <a:endParaRPr sz="1900"/>
          </a:p>
        </p:txBody>
      </p:sp>
      <p:sp>
        <p:nvSpPr>
          <p:cNvPr id="341" name="Google Shape;341;p30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Integração de dados</a:t>
            </a:r>
            <a:endParaRPr sz="1900"/>
          </a:p>
        </p:txBody>
      </p:sp>
      <p:sp>
        <p:nvSpPr>
          <p:cNvPr id="342" name="Google Shape;342;p30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Detalhes dos Apps</a:t>
            </a:r>
            <a:endParaRPr sz="1900"/>
          </a:p>
        </p:txBody>
      </p:sp>
      <p:pic>
        <p:nvPicPr>
          <p:cNvPr id="343" name="Google Shape;343;p3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" name="Google Shape;348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4" name="Google Shape;354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55" name="Google Shape;355;p3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356" name="Google Shape;356;p31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HojeVC</a:t>
            </a:r>
            <a:endParaRPr sz="1900"/>
          </a:p>
        </p:txBody>
      </p:sp>
      <p:sp>
        <p:nvSpPr>
          <p:cNvPr id="357" name="Google Shape;357;p31"/>
          <p:cNvSpPr txBox="1"/>
          <p:nvPr/>
        </p:nvSpPr>
        <p:spPr>
          <a:xfrm>
            <a:off x="3013300" y="281575"/>
            <a:ext cx="3185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UICollectionViewController</a:t>
            </a:r>
            <a:endParaRPr sz="1900"/>
          </a:p>
        </p:txBody>
      </p:sp>
      <p:sp>
        <p:nvSpPr>
          <p:cNvPr id="358" name="Google Shape;358;p31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Tamanho da cell</a:t>
            </a:r>
            <a:endParaRPr sz="1900"/>
          </a:p>
        </p:txBody>
      </p:sp>
      <p:sp>
        <p:nvSpPr>
          <p:cNvPr id="359" name="Google Shape;359;p31"/>
          <p:cNvSpPr txBox="1"/>
          <p:nvPr/>
        </p:nvSpPr>
        <p:spPr>
          <a:xfrm>
            <a:off x="8950075" y="281575"/>
            <a:ext cx="30963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Header e espaçamento</a:t>
            </a:r>
            <a:endParaRPr sz="1900"/>
          </a:p>
        </p:txBody>
      </p:sp>
      <p:pic>
        <p:nvPicPr>
          <p:cNvPr id="360" name="Google Shape;360;p3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4"/>
          <p:cNvSpPr/>
          <p:nvPr/>
        </p:nvSpPr>
        <p:spPr>
          <a:xfrm>
            <a:off x="3503200" y="0"/>
            <a:ext cx="8688900" cy="6858000"/>
          </a:xfrm>
          <a:prstGeom prst="rect">
            <a:avLst/>
          </a:prstGeom>
          <a:gradFill>
            <a:gsLst>
              <a:gs pos="0">
                <a:srgbClr val="54D0EB"/>
              </a:gs>
              <a:gs pos="100000">
                <a:srgbClr val="1E72D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14"/>
          <p:cNvSpPr txBox="1"/>
          <p:nvPr>
            <p:ph type="ctrTitle"/>
          </p:nvPr>
        </p:nvSpPr>
        <p:spPr>
          <a:xfrm>
            <a:off x="7080300" y="0"/>
            <a:ext cx="4959300" cy="4035900"/>
          </a:xfrm>
          <a:prstGeom prst="rect">
            <a:avLst/>
          </a:prstGeom>
          <a:noFill/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96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APP STORE</a:t>
            </a:r>
            <a:endParaRPr sz="96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8" name="Google Shape;68;p14"/>
          <p:cNvSpPr txBox="1"/>
          <p:nvPr>
            <p:ph type="ctrTitle"/>
          </p:nvPr>
        </p:nvSpPr>
        <p:spPr>
          <a:xfrm>
            <a:off x="7080300" y="3974000"/>
            <a:ext cx="4959300" cy="28839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5000">
                <a:solidFill>
                  <a:srgbClr val="FFFFFF"/>
                </a:solidFill>
                <a:latin typeface="Oswald Medium"/>
                <a:ea typeface="Oswald Medium"/>
                <a:cs typeface="Oswald Medium"/>
                <a:sym typeface="Oswald Medium"/>
              </a:rPr>
              <a:t>Descubra e baixe apps no seu iPhone</a:t>
            </a:r>
            <a:endParaRPr sz="5000">
              <a:solidFill>
                <a:srgbClr val="FFFFFF"/>
              </a:solidFill>
              <a:latin typeface="Oswald Medium"/>
              <a:ea typeface="Oswald Medium"/>
              <a:cs typeface="Oswald Medium"/>
              <a:sym typeface="Oswald Medium"/>
            </a:endParaRPr>
          </a:p>
        </p:txBody>
      </p:sp>
      <p:sp>
        <p:nvSpPr>
          <p:cNvPr id="69" name="Google Shape;69;p14"/>
          <p:cNvSpPr/>
          <p:nvPr/>
        </p:nvSpPr>
        <p:spPr>
          <a:xfrm rot="-5400000">
            <a:off x="-27325" y="-7550"/>
            <a:ext cx="6872250" cy="6869100"/>
          </a:xfrm>
          <a:prstGeom prst="flowChartOffpageConnector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0" name="Google Shape;70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17133" y="1248304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9900" y="1082704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434842" y="581529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73" name="Google Shape;7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47600" y="415929"/>
            <a:ext cx="2773300" cy="55228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5" name="Google Shape;365;p3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6" name="Google Shape;366;p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7" name="Google Shape;367;p3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8" name="Google Shape;368;p3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69" name="Google Shape;369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0" name="Google Shape;370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1" name="Google Shape;371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72" name="Google Shape;372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373" name="Google Shape;373;p32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HojeVC</a:t>
            </a:r>
            <a:endParaRPr sz="1900"/>
          </a:p>
        </p:txBody>
      </p:sp>
      <p:sp>
        <p:nvSpPr>
          <p:cNvPr id="374" name="Google Shape;374;p32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HojeCell</a:t>
            </a:r>
            <a:endParaRPr sz="1900"/>
          </a:p>
        </p:txBody>
      </p:sp>
      <p:sp>
        <p:nvSpPr>
          <p:cNvPr id="375" name="Google Shape;375;p32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UIStackView</a:t>
            </a:r>
            <a:endParaRPr sz="1900"/>
          </a:p>
        </p:txBody>
      </p:sp>
      <p:sp>
        <p:nvSpPr>
          <p:cNvPr id="376" name="Google Shape;376;p32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Auto layout</a:t>
            </a:r>
            <a:endParaRPr sz="1900"/>
          </a:p>
        </p:txBody>
      </p:sp>
      <p:pic>
        <p:nvPicPr>
          <p:cNvPr id="377" name="Google Shape;377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2" name="Google Shape;382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3" name="Google Shape;383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3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3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386" name="Google Shape;386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7" name="Google Shape;387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8" name="Google Shape;388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89" name="Google Shape;38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390" name="Google Shape;390;p33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HojeDetalheVC</a:t>
            </a:r>
            <a:endParaRPr sz="1900"/>
          </a:p>
        </p:txBody>
      </p:sp>
      <p:sp>
        <p:nvSpPr>
          <p:cNvPr id="391" name="Google Shape;391;p33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Modal Style</a:t>
            </a:r>
            <a:endParaRPr sz="1900"/>
          </a:p>
        </p:txBody>
      </p:sp>
      <p:sp>
        <p:nvSpPr>
          <p:cNvPr id="392" name="Google Shape;392;p33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UIView</a:t>
            </a:r>
            <a:endParaRPr sz="1900"/>
          </a:p>
        </p:txBody>
      </p:sp>
      <p:sp>
        <p:nvSpPr>
          <p:cNvPr id="393" name="Google Shape;393;p33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UIView Frame</a:t>
            </a:r>
            <a:endParaRPr sz="1900"/>
          </a:p>
        </p:txBody>
      </p:sp>
      <p:pic>
        <p:nvPicPr>
          <p:cNvPr id="394" name="Google Shape;394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" name="Google Shape;399;p3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0" name="Google Shape;400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2" name="Google Shape;402;p3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3" name="Google Shape;403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34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HojeVC</a:t>
            </a:r>
            <a:endParaRPr sz="1900"/>
          </a:p>
        </p:txBody>
      </p:sp>
      <p:sp>
        <p:nvSpPr>
          <p:cNvPr id="408" name="Google Shape;408;p34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HojeDetalheVC</a:t>
            </a:r>
            <a:endParaRPr sz="1900"/>
          </a:p>
        </p:txBody>
      </p:sp>
      <p:sp>
        <p:nvSpPr>
          <p:cNvPr id="409" name="Google Shape;409;p34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Animação</a:t>
            </a:r>
            <a:endParaRPr sz="1900"/>
          </a:p>
        </p:txBody>
      </p:sp>
      <p:sp>
        <p:nvSpPr>
          <p:cNvPr id="410" name="Google Shape;410;p34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HojeDetalheUnicoVC</a:t>
            </a:r>
            <a:endParaRPr sz="1900"/>
          </a:p>
        </p:txBody>
      </p:sp>
      <p:pic>
        <p:nvPicPr>
          <p:cNvPr id="411" name="Google Shape;411;p34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6" name="Google Shape;416;p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7" name="Google Shape;417;p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3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9" name="Google Shape;419;p3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2" name="Google Shape;422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23" name="Google Shape;423;p3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424" name="Google Shape;424;p35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HojeDetalheUnicoVC</a:t>
            </a:r>
            <a:endParaRPr sz="1900"/>
          </a:p>
        </p:txBody>
      </p:sp>
      <p:sp>
        <p:nvSpPr>
          <p:cNvPr id="425" name="Google Shape;425;p35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Texto detalhes</a:t>
            </a:r>
            <a:endParaRPr sz="1900"/>
          </a:p>
        </p:txBody>
      </p:sp>
      <p:sp>
        <p:nvSpPr>
          <p:cNvPr id="426" name="Google Shape;426;p35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Texto detalhes</a:t>
            </a:r>
            <a:endParaRPr sz="1900"/>
          </a:p>
        </p:txBody>
      </p:sp>
      <p:sp>
        <p:nvSpPr>
          <p:cNvPr id="427" name="Google Shape;427;p35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Fechar modal animado</a:t>
            </a:r>
            <a:endParaRPr sz="1900"/>
          </a:p>
        </p:txBody>
      </p:sp>
      <p:pic>
        <p:nvPicPr>
          <p:cNvPr id="428" name="Google Shape;428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3" name="Google Shape;433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6" name="Google Shape;436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37" name="Google Shape;437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39" name="Google Shape;439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40" name="Google Shape;440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36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HojeVC</a:t>
            </a:r>
            <a:endParaRPr sz="1900"/>
          </a:p>
        </p:txBody>
      </p:sp>
      <p:sp>
        <p:nvSpPr>
          <p:cNvPr id="442" name="Google Shape;442;p36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Integração dos dados</a:t>
            </a:r>
            <a:endParaRPr sz="1900"/>
          </a:p>
        </p:txBody>
      </p:sp>
      <p:sp>
        <p:nvSpPr>
          <p:cNvPr id="443" name="Google Shape;443;p36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Ajuste no layout</a:t>
            </a:r>
            <a:endParaRPr sz="1900"/>
          </a:p>
        </p:txBody>
      </p:sp>
      <p:sp>
        <p:nvSpPr>
          <p:cNvPr id="444" name="Google Shape;444;p36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chemeClr val="dk1"/>
                </a:solidFill>
              </a:rPr>
              <a:t>Ajuste no layout</a:t>
            </a:r>
            <a:endParaRPr sz="1900">
              <a:solidFill>
                <a:schemeClr val="dk1"/>
              </a:solidFill>
            </a:endParaRPr>
          </a:p>
        </p:txBody>
      </p:sp>
      <p:pic>
        <p:nvPicPr>
          <p:cNvPr id="445" name="Google Shape;445;p3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49" name="Shape 4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" name="Google Shape;45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1" name="Google Shape;451;p3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2" name="Google Shape;452;p3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3" name="Google Shape;453;p3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54" name="Google Shape;454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5" name="Google Shape;455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6" name="Google Shape;456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3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37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HojeVC</a:t>
            </a:r>
            <a:endParaRPr sz="1900"/>
          </a:p>
        </p:txBody>
      </p:sp>
      <p:sp>
        <p:nvSpPr>
          <p:cNvPr id="459" name="Google Shape;459;p37"/>
          <p:cNvSpPr txBox="1"/>
          <p:nvPr/>
        </p:nvSpPr>
        <p:spPr>
          <a:xfrm>
            <a:off x="3013300" y="281575"/>
            <a:ext cx="32082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UICollectionCell</a:t>
            </a:r>
            <a:endParaRPr sz="1900"/>
          </a:p>
        </p:txBody>
      </p:sp>
      <p:sp>
        <p:nvSpPr>
          <p:cNvPr id="460" name="Google Shape;460;p37"/>
          <p:cNvSpPr txBox="1"/>
          <p:nvPr/>
        </p:nvSpPr>
        <p:spPr>
          <a:xfrm>
            <a:off x="5992875" y="281575"/>
            <a:ext cx="32082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HojeDetalheMultiploCell</a:t>
            </a:r>
            <a:endParaRPr sz="1900"/>
          </a:p>
        </p:txBody>
      </p:sp>
      <p:sp>
        <p:nvSpPr>
          <p:cNvPr id="461" name="Google Shape;461;p37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UITableViewController</a:t>
            </a:r>
            <a:endParaRPr sz="1900"/>
          </a:p>
        </p:txBody>
      </p:sp>
      <p:pic>
        <p:nvPicPr>
          <p:cNvPr id="462" name="Google Shape;462;p3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7" name="Google Shape;46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3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69" name="Google Shape;469;p3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0" name="Google Shape;470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1" name="Google Shape;471;p3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72" name="Google Shape;472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74" name="Google Shape;474;p3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475" name="Google Shape;475;p38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UITableViewCell</a:t>
            </a:r>
            <a:endParaRPr sz="1900"/>
          </a:p>
        </p:txBody>
      </p:sp>
      <p:sp>
        <p:nvSpPr>
          <p:cNvPr id="476" name="Google Shape;476;p38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HojeMultiploAppCell</a:t>
            </a:r>
            <a:endParaRPr sz="1900"/>
          </a:p>
        </p:txBody>
      </p:sp>
      <p:sp>
        <p:nvSpPr>
          <p:cNvPr id="477" name="Google Shape;477;p38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Auto Layout</a:t>
            </a:r>
            <a:endParaRPr sz="1900"/>
          </a:p>
        </p:txBody>
      </p:sp>
      <p:sp>
        <p:nvSpPr>
          <p:cNvPr id="478" name="Google Shape;478;p38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Integração dos dados</a:t>
            </a:r>
            <a:endParaRPr sz="1900"/>
          </a:p>
        </p:txBody>
      </p:sp>
      <p:pic>
        <p:nvPicPr>
          <p:cNvPr id="479" name="Google Shape;479;p3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4" name="Google Shape;484;p3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5" name="Google Shape;485;p3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6" name="Google Shape;486;p3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7" name="Google Shape;487;p3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491" name="Google Shape;491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492" name="Google Shape;492;p39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HojeMultiploCell</a:t>
            </a:r>
            <a:endParaRPr sz="1900"/>
          </a:p>
        </p:txBody>
      </p:sp>
      <p:sp>
        <p:nvSpPr>
          <p:cNvPr id="493" name="Google Shape;493;p39"/>
          <p:cNvSpPr txBox="1"/>
          <p:nvPr/>
        </p:nvSpPr>
        <p:spPr>
          <a:xfrm>
            <a:off x="3013300" y="281575"/>
            <a:ext cx="31857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HojeDetalheMultiploVC</a:t>
            </a:r>
            <a:endParaRPr sz="1900"/>
          </a:p>
        </p:txBody>
      </p:sp>
      <p:sp>
        <p:nvSpPr>
          <p:cNvPr id="494" name="Google Shape;494;p39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AppDetalheVC</a:t>
            </a:r>
            <a:endParaRPr sz="1900"/>
          </a:p>
        </p:txBody>
      </p:sp>
      <p:sp>
        <p:nvSpPr>
          <p:cNvPr id="495" name="Google Shape;495;p39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AppDetalheVC</a:t>
            </a:r>
            <a:endParaRPr sz="1900"/>
          </a:p>
        </p:txBody>
      </p:sp>
      <p:pic>
        <p:nvPicPr>
          <p:cNvPr id="496" name="Google Shape;496;p3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500" name="Shape 5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" name="Google Shape;501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2" name="Google Shape;502;p4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3" name="Google Shape;503;p4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4" name="Google Shape;504;p4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505" name="Google Shape;505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6" name="Google Shape;506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7" name="Google Shape;507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508" name="Google Shape;508;p4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509" name="Google Shape;509;p40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UIActivityIndicatorView</a:t>
            </a:r>
            <a:endParaRPr sz="1900"/>
          </a:p>
        </p:txBody>
      </p:sp>
      <p:sp>
        <p:nvSpPr>
          <p:cNvPr id="510" name="Google Shape;510;p40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HojeVC</a:t>
            </a:r>
            <a:endParaRPr sz="1900"/>
          </a:p>
        </p:txBody>
      </p:sp>
      <p:sp>
        <p:nvSpPr>
          <p:cNvPr id="511" name="Google Shape;511;p40"/>
          <p:cNvSpPr txBox="1"/>
          <p:nvPr/>
        </p:nvSpPr>
        <p:spPr>
          <a:xfrm>
            <a:off x="5918975" y="281575"/>
            <a:ext cx="33024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UICollectionReusableView</a:t>
            </a:r>
            <a:endParaRPr sz="1900"/>
          </a:p>
        </p:txBody>
      </p:sp>
      <p:sp>
        <p:nvSpPr>
          <p:cNvPr id="512" name="Google Shape;512;p40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HojeHeader</a:t>
            </a:r>
            <a:endParaRPr sz="1900"/>
          </a:p>
        </p:txBody>
      </p:sp>
      <p:pic>
        <p:nvPicPr>
          <p:cNvPr id="513" name="Google Shape;513;p4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3F3F3"/>
        </a:solidFill>
      </p:bgPr>
    </p:bg>
    <p:spTree>
      <p:nvGrpSpPr>
        <p:cNvPr id="517" name="Shape 5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8" name="Google Shape;518;p41"/>
          <p:cNvSpPr txBox="1"/>
          <p:nvPr>
            <p:ph type="ctrTitle"/>
          </p:nvPr>
        </p:nvSpPr>
        <p:spPr>
          <a:xfrm>
            <a:off x="415600" y="4642267"/>
            <a:ext cx="11360700" cy="978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800">
                <a:solidFill>
                  <a:srgbClr val="000000"/>
                </a:solidFill>
              </a:rPr>
              <a:t>Eu programador</a:t>
            </a:r>
            <a:endParaRPr sz="4800">
              <a:solidFill>
                <a:srgbClr val="000000"/>
              </a:solidFill>
            </a:endParaRPr>
          </a:p>
        </p:txBody>
      </p:sp>
      <p:pic>
        <p:nvPicPr>
          <p:cNvPr id="519" name="Google Shape;519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95267" y="804533"/>
            <a:ext cx="2601433" cy="3374800"/>
          </a:xfrm>
          <a:prstGeom prst="rect">
            <a:avLst/>
          </a:prstGeom>
          <a:noFill/>
          <a:ln>
            <a:noFill/>
          </a:ln>
        </p:spPr>
      </p:pic>
      <p:sp>
        <p:nvSpPr>
          <p:cNvPr id="520" name="Google Shape;520;p41"/>
          <p:cNvSpPr txBox="1"/>
          <p:nvPr>
            <p:ph type="ctrTitle"/>
          </p:nvPr>
        </p:nvSpPr>
        <p:spPr>
          <a:xfrm>
            <a:off x="415583" y="5620267"/>
            <a:ext cx="11360700" cy="978000"/>
          </a:xfrm>
          <a:prstGeom prst="rect">
            <a:avLst/>
          </a:prstGeom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400">
                <a:solidFill>
                  <a:srgbClr val="000000"/>
                </a:solidFill>
              </a:rPr>
              <a:t>https://www.euprogramador.app/</a:t>
            </a:r>
            <a:endParaRPr sz="24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5"/>
          <p:cNvSpPr/>
          <p:nvPr/>
        </p:nvSpPr>
        <p:spPr>
          <a:xfrm>
            <a:off x="100" y="0"/>
            <a:ext cx="12192000" cy="6858000"/>
          </a:xfrm>
          <a:prstGeom prst="rect">
            <a:avLst/>
          </a:prstGeom>
          <a:gradFill>
            <a:gsLst>
              <a:gs pos="0">
                <a:srgbClr val="54D0EB"/>
              </a:gs>
              <a:gs pos="100000">
                <a:srgbClr val="1E72D3"/>
              </a:gs>
            </a:gsLst>
            <a:lin ang="540001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9" name="Google Shape;79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0" name="Google Shape;80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2" name="Google Shape;82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6" name="Google Shape;86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" name="Google Shape;87;p1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5"/>
          <p:cNvSpPr txBox="1"/>
          <p:nvPr/>
        </p:nvSpPr>
        <p:spPr>
          <a:xfrm>
            <a:off x="240000" y="-61650"/>
            <a:ext cx="11712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5000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rPr>
              <a:t>APP STORE</a:t>
            </a:r>
            <a:endParaRPr b="1" sz="5000">
              <a:solidFill>
                <a:srgbClr val="FFFFFF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" name="Google Shape;93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6" name="Google Shape;96;p1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97" name="Google Shape;97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99" name="Google Shape;99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6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 Store</a:t>
            </a:r>
            <a:endParaRPr sz="1900"/>
          </a:p>
        </p:txBody>
      </p:sp>
      <p:sp>
        <p:nvSpPr>
          <p:cNvPr id="102" name="Google Shape;102;p16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TabBarController</a:t>
            </a:r>
            <a:endParaRPr sz="1900"/>
          </a:p>
        </p:txBody>
      </p:sp>
      <p:sp>
        <p:nvSpPr>
          <p:cNvPr id="103" name="Google Shape;103;p16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TabBarItem</a:t>
            </a:r>
            <a:endParaRPr sz="1900"/>
          </a:p>
        </p:txBody>
      </p:sp>
      <p:sp>
        <p:nvSpPr>
          <p:cNvPr id="104" name="Google Shape;104;p16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ViewControllers</a:t>
            </a:r>
            <a:endParaRPr sz="1900"/>
          </a:p>
        </p:txBody>
      </p:sp>
      <p:pic>
        <p:nvPicPr>
          <p:cNvPr id="105" name="Google Shape;105;p16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" name="Google Shape;111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2" name="Google Shape;112;p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1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4" name="Google Shape;114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6" name="Google Shape;116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1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17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BuscaVC</a:t>
            </a:r>
            <a:endParaRPr sz="1900"/>
          </a:p>
        </p:txBody>
      </p:sp>
      <p:sp>
        <p:nvSpPr>
          <p:cNvPr id="119" name="Google Shape;119;p17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UITableViewController</a:t>
            </a:r>
            <a:endParaRPr sz="1900"/>
          </a:p>
        </p:txBody>
      </p:sp>
      <p:sp>
        <p:nvSpPr>
          <p:cNvPr id="120" name="Google Shape;120;p17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UITableViewCell</a:t>
            </a:r>
            <a:endParaRPr sz="1900"/>
          </a:p>
        </p:txBody>
      </p:sp>
      <p:sp>
        <p:nvSpPr>
          <p:cNvPr id="121" name="Google Shape;121;p17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Size Cell</a:t>
            </a:r>
            <a:endParaRPr sz="1900"/>
          </a:p>
        </p:txBody>
      </p:sp>
      <p:pic>
        <p:nvPicPr>
          <p:cNvPr id="122" name="Google Shape;122;p1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8" name="Google Shape;128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" name="Google Shape;129;p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1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18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BuscaCell</a:t>
            </a:r>
            <a:endParaRPr sz="1900"/>
          </a:p>
        </p:txBody>
      </p:sp>
      <p:sp>
        <p:nvSpPr>
          <p:cNvPr id="136" name="Google Shape;136;p18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StackView</a:t>
            </a:r>
            <a:endParaRPr sz="1900"/>
          </a:p>
        </p:txBody>
      </p:sp>
      <p:sp>
        <p:nvSpPr>
          <p:cNvPr id="137" name="Google Shape;137;p18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Layout</a:t>
            </a:r>
            <a:endParaRPr sz="1900"/>
          </a:p>
        </p:txBody>
      </p:sp>
      <p:sp>
        <p:nvSpPr>
          <p:cNvPr id="138" name="Google Shape;138;p18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900">
                <a:solidFill>
                  <a:schemeClr val="dk1"/>
                </a:solidFill>
              </a:rPr>
              <a:t>Screenshots</a:t>
            </a:r>
            <a:endParaRPr sz="1900"/>
          </a:p>
        </p:txBody>
      </p:sp>
      <p:pic>
        <p:nvPicPr>
          <p:cNvPr id="139" name="Google Shape;139;p1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Google Shape;14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1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Google Shape;147;p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0" name="Google Shape;150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9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UISearchController</a:t>
            </a:r>
            <a:endParaRPr sz="1900"/>
          </a:p>
        </p:txBody>
      </p:sp>
      <p:sp>
        <p:nvSpPr>
          <p:cNvPr id="153" name="Google Shape;153;p19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SearchBar</a:t>
            </a:r>
            <a:endParaRPr sz="1900"/>
          </a:p>
        </p:txBody>
      </p:sp>
      <p:sp>
        <p:nvSpPr>
          <p:cNvPr id="154" name="Google Shape;154;p19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Busca de dados</a:t>
            </a:r>
            <a:endParaRPr sz="1900"/>
          </a:p>
        </p:txBody>
      </p:sp>
      <p:sp>
        <p:nvSpPr>
          <p:cNvPr id="155" name="Google Shape;155;p19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Integração API</a:t>
            </a:r>
            <a:endParaRPr sz="1900"/>
          </a:p>
        </p:txBody>
      </p:sp>
      <p:pic>
        <p:nvPicPr>
          <p:cNvPr id="156" name="Google Shape;156;p1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Google Shape;161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65" name="Google Shape;165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6" name="Google Shape;166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7" name="Google Shape;167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68" name="Google Shape;168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Google Shape;169;p20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AppsViewController</a:t>
            </a:r>
            <a:endParaRPr sz="1900"/>
          </a:p>
        </p:txBody>
      </p:sp>
      <p:sp>
        <p:nvSpPr>
          <p:cNvPr id="170" name="Google Shape;170;p20"/>
          <p:cNvSpPr txBox="1"/>
          <p:nvPr/>
        </p:nvSpPr>
        <p:spPr>
          <a:xfrm>
            <a:off x="3013300" y="281575"/>
            <a:ext cx="31860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UICollectionViewController</a:t>
            </a:r>
            <a:endParaRPr sz="1900"/>
          </a:p>
        </p:txBody>
      </p:sp>
      <p:sp>
        <p:nvSpPr>
          <p:cNvPr id="171" name="Google Shape;171;p20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UICollectionCell</a:t>
            </a:r>
            <a:endParaRPr sz="1900"/>
          </a:p>
        </p:txBody>
      </p:sp>
      <p:sp>
        <p:nvSpPr>
          <p:cNvPr id="172" name="Google Shape;172;p20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Header</a:t>
            </a:r>
            <a:endParaRPr sz="1900"/>
          </a:p>
        </p:txBody>
      </p:sp>
      <p:pic>
        <p:nvPicPr>
          <p:cNvPr id="173" name="Google Shape;173;p2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noFill/>
      </p:bgPr>
    </p:bg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Google Shape;17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27250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40681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386367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9365933" y="1239567"/>
            <a:ext cx="2398808" cy="519166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219567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400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199133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pic>
        <p:nvPicPr>
          <p:cNvPr id="185" name="Google Shape;185;p2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9178700" y="1073967"/>
            <a:ext cx="2773300" cy="5522868"/>
          </a:xfrm>
          <a:prstGeom prst="rect">
            <a:avLst/>
          </a:prstGeom>
          <a:noFill/>
          <a:ln>
            <a:noFill/>
          </a:ln>
        </p:spPr>
      </p:pic>
      <p:sp>
        <p:nvSpPr>
          <p:cNvPr id="186" name="Google Shape;186;p21"/>
          <p:cNvSpPr txBox="1"/>
          <p:nvPr/>
        </p:nvSpPr>
        <p:spPr>
          <a:xfrm>
            <a:off x="26245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AppsHeader</a:t>
            </a:r>
            <a:endParaRPr sz="1900"/>
          </a:p>
        </p:txBody>
      </p:sp>
      <p:sp>
        <p:nvSpPr>
          <p:cNvPr id="187" name="Google Shape;187;p21"/>
          <p:cNvSpPr txBox="1"/>
          <p:nvPr/>
        </p:nvSpPr>
        <p:spPr>
          <a:xfrm>
            <a:off x="324201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UICollectionView</a:t>
            </a:r>
            <a:endParaRPr sz="1900"/>
          </a:p>
        </p:txBody>
      </p:sp>
      <p:sp>
        <p:nvSpPr>
          <p:cNvPr id="188" name="Google Shape;188;p21"/>
          <p:cNvSpPr txBox="1"/>
          <p:nvPr/>
        </p:nvSpPr>
        <p:spPr>
          <a:xfrm>
            <a:off x="6221567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AppsHeaderCell</a:t>
            </a:r>
            <a:endParaRPr sz="1900"/>
          </a:p>
        </p:txBody>
      </p:sp>
      <p:sp>
        <p:nvSpPr>
          <p:cNvPr id="189" name="Google Shape;189;p21"/>
          <p:cNvSpPr txBox="1"/>
          <p:nvPr/>
        </p:nvSpPr>
        <p:spPr>
          <a:xfrm>
            <a:off x="9178700" y="281567"/>
            <a:ext cx="2728500" cy="79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/>
              <a:t>Integração API</a:t>
            </a:r>
            <a:endParaRPr sz="1900"/>
          </a:p>
        </p:txBody>
      </p:sp>
      <p:pic>
        <p:nvPicPr>
          <p:cNvPr id="190" name="Google Shape;190;p2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1844122" y="6429923"/>
            <a:ext cx="329974" cy="428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